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handoutMasterIdLst>
    <p:handoutMasterId r:id="rId39"/>
  </p:handoutMasterIdLst>
  <p:sldIdLst>
    <p:sldId id="290" r:id="rId2"/>
    <p:sldId id="330" r:id="rId3"/>
    <p:sldId id="331" r:id="rId4"/>
    <p:sldId id="327" r:id="rId5"/>
    <p:sldId id="293" r:id="rId6"/>
    <p:sldId id="257" r:id="rId7"/>
    <p:sldId id="289" r:id="rId8"/>
    <p:sldId id="258" r:id="rId9"/>
    <p:sldId id="284" r:id="rId10"/>
    <p:sldId id="259" r:id="rId11"/>
    <p:sldId id="260" r:id="rId12"/>
    <p:sldId id="282" r:id="rId13"/>
    <p:sldId id="262" r:id="rId14"/>
    <p:sldId id="261" r:id="rId15"/>
    <p:sldId id="263" r:id="rId16"/>
    <p:sldId id="264" r:id="rId17"/>
    <p:sldId id="265" r:id="rId18"/>
    <p:sldId id="266" r:id="rId19"/>
    <p:sldId id="267" r:id="rId20"/>
    <p:sldId id="285" r:id="rId21"/>
    <p:sldId id="268" r:id="rId22"/>
    <p:sldId id="269" r:id="rId23"/>
    <p:sldId id="279" r:id="rId24"/>
    <p:sldId id="288" r:id="rId25"/>
    <p:sldId id="270" r:id="rId26"/>
    <p:sldId id="278" r:id="rId27"/>
    <p:sldId id="271" r:id="rId28"/>
    <p:sldId id="272" r:id="rId29"/>
    <p:sldId id="273" r:id="rId30"/>
    <p:sldId id="274" r:id="rId31"/>
    <p:sldId id="332" r:id="rId32"/>
    <p:sldId id="280" r:id="rId33"/>
    <p:sldId id="291" r:id="rId34"/>
    <p:sldId id="292" r:id="rId35"/>
    <p:sldId id="281" r:id="rId36"/>
    <p:sldId id="286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Exo 2" pitchFamily="2" charset="77"/>
      <p:regular r:id="rId44"/>
      <p:bold r:id="rId45"/>
      <p:italic r:id="rId46"/>
      <p:boldItalic r:id="rId47"/>
    </p:embeddedFont>
    <p:embeddedFont>
      <p:font typeface="Ink Free" panose="03080402000500000000" pitchFamily="66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83"/>
    <p:restoredTop sz="94719"/>
  </p:normalViewPr>
  <p:slideViewPr>
    <p:cSldViewPr snapToGrid="0" showGuides="1">
      <p:cViewPr varScale="1">
        <p:scale>
          <a:sx n="152" d="100"/>
          <a:sy n="152" d="100"/>
        </p:scale>
        <p:origin x="120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7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278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1A907117-C4C1-7A4F-AE5D-D63EEBB69B8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512" cy="5422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2605" y="3945476"/>
            <a:ext cx="4163866" cy="655824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2605" y="5588887"/>
            <a:ext cx="4163866" cy="675775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A5AE6-3632-C148-9834-259D8BB02DF4}"/>
              </a:ext>
            </a:extLst>
          </p:cNvPr>
          <p:cNvSpPr txBox="1">
            <a:spLocks/>
          </p:cNvSpPr>
          <p:nvPr userDrawn="1"/>
        </p:nvSpPr>
        <p:spPr>
          <a:xfrm>
            <a:off x="7842605" y="4684133"/>
            <a:ext cx="4163866" cy="65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Ibrar Ahmed</a:t>
            </a:r>
          </a:p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Senior Database Architect</a:t>
            </a:r>
          </a:p>
          <a:p>
            <a:pPr>
              <a:buClrTx/>
              <a:buFontTx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Percona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01860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6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1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0" r:id="rId4"/>
    <p:sldLayoutId id="2147483691" r:id="rId5"/>
    <p:sldLayoutId id="2147483692" r:id="rId6"/>
    <p:sldLayoutId id="2147483693" r:id="rId7"/>
    <p:sldLayoutId id="2147483695" r:id="rId8"/>
    <p:sldLayoutId id="2147483697" r:id="rId9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ixabay.com/en/dialog-tip-advice-hint-speaking-148815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903834-4CBE-7A4E-B49C-50EC58331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P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Ibrar_ahmed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368675"/>
            <a:ext cx="5168900" cy="334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314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8F55-1DFC-0D41-ACB1-2A53E00F7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779807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07869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07869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07868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07868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07868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392113" y="3719513"/>
            <a:ext cx="11799887" cy="25415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523A85-B2AA-A140-B351-1FA6428D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lang="en-PK" dirty="0"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782930"/>
            <a:ext cx="5373508" cy="53053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782930"/>
            <a:ext cx="6376424" cy="11001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2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193850" y="2554310"/>
            <a:ext cx="207956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276572" y="4498626"/>
            <a:ext cx="1518672" cy="21810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5" name="Google Shape;235;p23"/>
          <p:cNvSpPr/>
          <p:nvPr/>
        </p:nvSpPr>
        <p:spPr>
          <a:xfrm>
            <a:off x="5516990" y="140709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</a:t>
            </a:r>
            <a:r>
              <a:rPr lang="en-US" b="0" dirty="0" err="1"/>
              <a:t>Comaprison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5902325" cy="5419725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4" name="Google Shape;274;p27"/>
          <p:cNvSpPr/>
          <p:nvPr/>
        </p:nvSpPr>
        <p:spPr>
          <a:xfrm>
            <a:off x="5676949" y="1146318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7542402" y="858606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9" y="233476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cs typeface="Arial" pitchFamily="34" charset="0"/>
              </a:rPr>
              <a:t>Heap Vs Indexes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96000" y="9863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1528668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</a:rPr>
              <a:t>PostgreSQL </a:t>
            </a:r>
            <a:r>
              <a:rPr lang="en-US" sz="2200" b="1" dirty="0" err="1">
                <a:solidFill>
                  <a:schemeClr val="bg1"/>
                </a:solidFill>
                <a:cs typeface="Arial" pitchFamily="34" charset="0"/>
              </a:rPr>
              <a:t>Indexx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39382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53849" y="2823860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096000" y="268902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119051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398421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1A44F-A6E8-0B48-AFBE-FE622DC4C495}"/>
              </a:ext>
            </a:extLst>
          </p:cNvPr>
          <p:cNvSpPr txBox="1"/>
          <p:nvPr/>
        </p:nvSpPr>
        <p:spPr>
          <a:xfrm>
            <a:off x="7071427" y="5464172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Questions and Answers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1D6C-052F-804A-A981-942C08639366}"/>
              </a:ext>
            </a:extLst>
          </p:cNvPr>
          <p:cNvSpPr txBox="1"/>
          <p:nvPr/>
        </p:nvSpPr>
        <p:spPr>
          <a:xfrm>
            <a:off x="6113578" y="532933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0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Useful Queries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0722F-A084-9B4A-9189-A6FB86206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281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D89228-7542-154F-A24D-963AE615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77998-39C4-CC4A-AF93-3914E9C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PK" sz="1000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idx="4294967295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239943" y="20083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043796" y="3585440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1" y="3585440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237437" y="3585440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5658995" y="2008391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9049474" y="20083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1196782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4625360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8034888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/>
                </a:solidFill>
                <a:cs typeface="Arial" pitchFamily="34" charset="0"/>
              </a:rPr>
              <a:t>Question Answers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3330712" y="4760373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921914" y="1965983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9791" y="1788990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16653" y="4670775"/>
            <a:ext cx="452887" cy="543464"/>
          </a:xfrm>
          <a:prstGeom prst="rect">
            <a:avLst/>
          </a:prstGeom>
        </p:spPr>
      </p:pic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6BB836F1-52BE-F74A-879E-1A0B9340D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8069" y="4681274"/>
            <a:ext cx="638632" cy="638632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35408" y="1837646"/>
            <a:ext cx="715371" cy="5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Heap vs Indexes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5B4AF-C553-0748-8C6D-AED808CD5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0305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28575"/>
            <a:ext cx="11998325" cy="541338"/>
          </a:xfrm>
        </p:spPr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916897"/>
            <a:ext cx="1182347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745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7696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0914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Tables (Heap)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73A5B6-8D7D-C14F-9E6D-FA90E8DDCEDC}"/>
              </a:ext>
            </a:extLst>
          </p:cNvPr>
          <p:cNvGrpSpPr/>
          <p:nvPr/>
        </p:nvGrpSpPr>
        <p:grpSpPr>
          <a:xfrm>
            <a:off x="6624643" y="852856"/>
            <a:ext cx="5373508" cy="5188284"/>
            <a:chOff x="6624643" y="878551"/>
            <a:chExt cx="5373508" cy="5188284"/>
          </a:xfrm>
        </p:grpSpPr>
        <p:sp>
          <p:nvSpPr>
            <p:cNvPr id="217" name="Google Shape;217;p21"/>
            <p:cNvSpPr txBox="1"/>
            <p:nvPr/>
          </p:nvSpPr>
          <p:spPr>
            <a:xfrm>
              <a:off x="6624643" y="878551"/>
              <a:ext cx="5373508" cy="5188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73737"/>
                </a:buClr>
                <a:buSzPts val="1600"/>
                <a:buFont typeface="Arial"/>
                <a:buNone/>
              </a:pPr>
              <a:endParaRPr dirty="0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8494BA-9697-694F-A9E4-680545ED4891}"/>
                </a:ext>
              </a:extLst>
            </p:cNvPr>
            <p:cNvGrpSpPr/>
            <p:nvPr/>
          </p:nvGrpSpPr>
          <p:grpSpPr>
            <a:xfrm>
              <a:off x="7826760" y="987400"/>
              <a:ext cx="3600000" cy="1080000"/>
              <a:chOff x="7190153" y="1080000"/>
              <a:chExt cx="3600000" cy="1080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C9E06A-7F06-A04E-BF7F-BB0097273E70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24B0BE6-E371-CD41-9DB4-38AF02D66BA5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C027AFB-062F-7E4B-B5C7-3F44C01CDD45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62AD582-AEEF-5B48-986F-7E939BF383D3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DBEDCD-DBAB-C244-8406-0B0D608DB953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700055-82FC-2040-8951-8477DA035BC8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092327-B898-B64A-905D-AF66195194CB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1B563-BE27-0E44-862A-3B74DFD637C7}"/>
                </a:ext>
              </a:extLst>
            </p:cNvPr>
            <p:cNvGrpSpPr/>
            <p:nvPr/>
          </p:nvGrpSpPr>
          <p:grpSpPr>
            <a:xfrm>
              <a:off x="7826760" y="2141583"/>
              <a:ext cx="3600000" cy="1080000"/>
              <a:chOff x="7190153" y="1080000"/>
              <a:chExt cx="3600000" cy="108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2FA37AE-6190-7345-82AF-84E1D63F959C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6640005-153D-6347-95BC-BC166F113C97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4C1048-9CA0-084B-81E0-22581A817FA2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F3EE8B0-C124-C84F-8775-6F5BB7BA4665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DB3B196-AB58-7E4F-9CA4-A309858A05F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8FC028F-07A2-DC4D-AD55-9216983E83FB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109E29-906A-F34B-AF61-C9A00FDC2EA0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8AB3C2-10C8-134D-A40A-A4F2C3151BF2}"/>
                </a:ext>
              </a:extLst>
            </p:cNvPr>
            <p:cNvGrpSpPr/>
            <p:nvPr/>
          </p:nvGrpSpPr>
          <p:grpSpPr>
            <a:xfrm>
              <a:off x="7826760" y="3272616"/>
              <a:ext cx="3600000" cy="1080000"/>
              <a:chOff x="7190153" y="1080000"/>
              <a:chExt cx="3600000" cy="108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14BDEA-663F-C042-926C-ECF13DF7E18D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FAA0CD-12CB-AA41-837B-F00B1F995273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9E83C8B-D331-874F-AC10-95DE0D6BA53A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15BA5B-17A2-2740-AEC1-C3AD537D3CC2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A3451E-84D6-314D-A349-B6B42AD7864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A4FB49D-0AF8-814C-BC6D-BEB4EB0D02C2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0E54816-B0F3-EA4E-9451-792CE158F428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D3E5AD-6F1E-3848-8AD9-FFD6892D26B5}"/>
                </a:ext>
              </a:extLst>
            </p:cNvPr>
            <p:cNvGrpSpPr/>
            <p:nvPr/>
          </p:nvGrpSpPr>
          <p:grpSpPr>
            <a:xfrm>
              <a:off x="7826760" y="4882055"/>
              <a:ext cx="3600000" cy="1080000"/>
              <a:chOff x="7190153" y="1080000"/>
              <a:chExt cx="3600000" cy="108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10450E-EB72-B342-8FE3-53BECE0AD9E7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BFC6FD-F067-DA4F-B923-51EF3E049D8D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F5374-B60E-774C-AA26-861E831B93D1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54AE8B-24A4-0C4D-B962-98F995EB88C0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39398A0-EF0A-AE4E-9E75-9E6483B67E97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0D31132-435F-E644-B182-5F026DA6EE85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0F4D94E-1B84-0845-A7B8-97F09B459F8C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EC1731-0C3B-B24C-97AE-D83B1B146536}"/>
                </a:ext>
              </a:extLst>
            </p:cNvPr>
            <p:cNvSpPr txBox="1"/>
            <p:nvPr/>
          </p:nvSpPr>
          <p:spPr>
            <a:xfrm>
              <a:off x="6808188" y="94536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0/N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230F1A-186D-F341-A329-650225F7C0DB}"/>
                </a:ext>
              </a:extLst>
            </p:cNvPr>
            <p:cNvSpPr txBox="1"/>
            <p:nvPr/>
          </p:nvSpPr>
          <p:spPr>
            <a:xfrm>
              <a:off x="6808188" y="216429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1/N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36694F-E447-7940-B198-23CA437D0F1A}"/>
                </a:ext>
              </a:extLst>
            </p:cNvPr>
            <p:cNvSpPr txBox="1"/>
            <p:nvPr/>
          </p:nvSpPr>
          <p:spPr>
            <a:xfrm>
              <a:off x="6808188" y="3261849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2/N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EAD05-2E88-C243-90CC-DD43DFDEAF6C}"/>
                </a:ext>
              </a:extLst>
            </p:cNvPr>
            <p:cNvSpPr txBox="1"/>
            <p:nvPr/>
          </p:nvSpPr>
          <p:spPr>
            <a:xfrm>
              <a:off x="6808188" y="4875083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N/N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70C2D1-3723-C746-9729-ACC62CDF2A43}"/>
                </a:ext>
              </a:extLst>
            </p:cNvPr>
            <p:cNvSpPr txBox="1"/>
            <p:nvPr/>
          </p:nvSpPr>
          <p:spPr>
            <a:xfrm>
              <a:off x="9372931" y="95103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D273ED-8716-3345-8E94-1BE33755DE3B}"/>
                </a:ext>
              </a:extLst>
            </p:cNvPr>
            <p:cNvSpPr txBox="1"/>
            <p:nvPr/>
          </p:nvSpPr>
          <p:spPr>
            <a:xfrm>
              <a:off x="9372931" y="1291566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D6CD24-EBC4-0F48-84E2-80C6A0679B08}"/>
                </a:ext>
              </a:extLst>
            </p:cNvPr>
            <p:cNvSpPr txBox="1"/>
            <p:nvPr/>
          </p:nvSpPr>
          <p:spPr>
            <a:xfrm>
              <a:off x="9372931" y="1119979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18D62B-3AC1-7841-9B43-55B0FFFA7087}"/>
                </a:ext>
              </a:extLst>
            </p:cNvPr>
            <p:cNvSpPr txBox="1"/>
            <p:nvPr/>
          </p:nvSpPr>
          <p:spPr>
            <a:xfrm>
              <a:off x="9361808" y="210672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336C29-6241-B34E-A3BD-0D767F3489F9}"/>
                </a:ext>
              </a:extLst>
            </p:cNvPr>
            <p:cNvSpPr txBox="1"/>
            <p:nvPr/>
          </p:nvSpPr>
          <p:spPr>
            <a:xfrm>
              <a:off x="9361808" y="303879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631988-1C4E-BA46-BAA5-F80E437DFC43}"/>
                </a:ext>
              </a:extLst>
            </p:cNvPr>
            <p:cNvSpPr txBox="1"/>
            <p:nvPr/>
          </p:nvSpPr>
          <p:spPr>
            <a:xfrm>
              <a:off x="9361808" y="2447260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7B4D75-DAEF-5945-8818-F6A6FDE5929A}"/>
                </a:ext>
              </a:extLst>
            </p:cNvPr>
            <p:cNvSpPr txBox="1"/>
            <p:nvPr/>
          </p:nvSpPr>
          <p:spPr>
            <a:xfrm>
              <a:off x="9361808" y="227567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B8D61B-BDA6-7548-B8E1-C15F000EC739}"/>
                </a:ext>
              </a:extLst>
            </p:cNvPr>
            <p:cNvSpPr txBox="1"/>
            <p:nvPr/>
          </p:nvSpPr>
          <p:spPr>
            <a:xfrm>
              <a:off x="9361808" y="323147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4BEEEB-4E42-6D4B-8077-7DA679996399}"/>
                </a:ext>
              </a:extLst>
            </p:cNvPr>
            <p:cNvSpPr txBox="1"/>
            <p:nvPr/>
          </p:nvSpPr>
          <p:spPr>
            <a:xfrm>
              <a:off x="9361808" y="416354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07BDAC-343B-9545-BA75-19B4AB60C19D}"/>
                </a:ext>
              </a:extLst>
            </p:cNvPr>
            <p:cNvSpPr txBox="1"/>
            <p:nvPr/>
          </p:nvSpPr>
          <p:spPr>
            <a:xfrm>
              <a:off x="9361808" y="3572011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D17C52-A7EB-2743-8387-041FA77CDE1F}"/>
                </a:ext>
              </a:extLst>
            </p:cNvPr>
            <p:cNvSpPr txBox="1"/>
            <p:nvPr/>
          </p:nvSpPr>
          <p:spPr>
            <a:xfrm>
              <a:off x="9361808" y="3400424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D06AA5-932F-504B-8289-583C3457D834}"/>
                </a:ext>
              </a:extLst>
            </p:cNvPr>
            <p:cNvSpPr txBox="1"/>
            <p:nvPr/>
          </p:nvSpPr>
          <p:spPr>
            <a:xfrm>
              <a:off x="9361808" y="485717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CEE41E-0C95-7945-97C5-1BC5A1690ED7}"/>
                </a:ext>
              </a:extLst>
            </p:cNvPr>
            <p:cNvSpPr txBox="1"/>
            <p:nvPr/>
          </p:nvSpPr>
          <p:spPr>
            <a:xfrm>
              <a:off x="9361808" y="578924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43DB85-37BD-F14D-AC46-833E08E1C55D}"/>
                </a:ext>
              </a:extLst>
            </p:cNvPr>
            <p:cNvSpPr txBox="1"/>
            <p:nvPr/>
          </p:nvSpPr>
          <p:spPr>
            <a:xfrm>
              <a:off x="9361808" y="5197705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893F6A-E054-404F-B89B-6BE9614C64B8}"/>
                </a:ext>
              </a:extLst>
            </p:cNvPr>
            <p:cNvSpPr txBox="1"/>
            <p:nvPr/>
          </p:nvSpPr>
          <p:spPr>
            <a:xfrm>
              <a:off x="9361808" y="502611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2C020B-18D5-AF4A-B025-89D44BBB708E}"/>
                </a:ext>
              </a:extLst>
            </p:cNvPr>
            <p:cNvSpPr txBox="1"/>
            <p:nvPr/>
          </p:nvSpPr>
          <p:spPr>
            <a:xfrm>
              <a:off x="9372931" y="188310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D44A5A-1A9C-974F-B5A2-8687E1FFA0A0}"/>
                </a:ext>
              </a:extLst>
            </p:cNvPr>
            <p:cNvSpPr txBox="1"/>
            <p:nvPr/>
          </p:nvSpPr>
          <p:spPr>
            <a:xfrm>
              <a:off x="11647990" y="987400"/>
              <a:ext cx="267438" cy="49705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H EAP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7662</TotalTime>
  <Words>4496</Words>
  <Application>Microsoft Macintosh PowerPoint</Application>
  <PresentationFormat>Widescreen</PresentationFormat>
  <Paragraphs>525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Courier New</vt:lpstr>
      <vt:lpstr>Ink Free</vt:lpstr>
      <vt:lpstr>Exo 2</vt:lpstr>
      <vt:lpstr>1_PLE19 Master</vt:lpstr>
      <vt:lpstr>Deep Dive Into PostgreSQL Indexes</vt:lpstr>
      <vt:lpstr>PowerPoint Presentation</vt:lpstr>
      <vt:lpstr>PowerPoint Presentation</vt:lpstr>
      <vt:lpstr>PowerPoint Presentation</vt:lpstr>
      <vt:lpstr>Heap vs Indexes</vt:lpstr>
      <vt:lpstr>Heap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On Disk Size Comaprison</vt:lpstr>
      <vt:lpstr>GIN Index 1/2</vt:lpstr>
      <vt:lpstr>GIN Index 2/2</vt:lpstr>
      <vt:lpstr>GiST Index</vt:lpstr>
      <vt:lpstr>Where and What?</vt:lpstr>
      <vt:lpstr>Index Only Scans</vt:lpstr>
      <vt:lpstr>Index Only Scans</vt:lpstr>
      <vt:lpstr>Index Useful Queries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102</cp:revision>
  <cp:lastPrinted>2019-07-03T00:43:29Z</cp:lastPrinted>
  <dcterms:modified xsi:type="dcterms:W3CDTF">2020-11-15T16:06:27Z</dcterms:modified>
</cp:coreProperties>
</file>